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8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69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0C16-99D2-4E27-865E-69D04E923FA0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EB294-80BA-4F7D-A815-F46D2B53F13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7173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740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9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19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697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81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740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961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5757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5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61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778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789D-3D0A-4CD1-9070-FC91144F6A08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19ACD-5D81-4B16-854E-76B1453C0A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89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431" y="1916297"/>
            <a:ext cx="3209194" cy="453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 rot="20711263">
            <a:off x="771757" y="523633"/>
            <a:ext cx="676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Body Parts!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89240"/>
            <a:ext cx="520745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4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Archibald the robot</a:t>
            </a:r>
            <a:endParaRPr lang="fr-FR" sz="4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6498" y="4293096"/>
            <a:ext cx="11288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with</a:t>
            </a:r>
            <a:endParaRPr lang="fr-FR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8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510649" y="548680"/>
            <a:ext cx="60014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shoulder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4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58259" y="548680"/>
            <a:ext cx="47062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ear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4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45861" y="548680"/>
            <a:ext cx="51310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hand?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4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2462" y="548680"/>
            <a:ext cx="49178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leg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4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58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Algerian" pitchFamily="82" charset="0"/>
              </a:rPr>
              <a:t>RULES</a:t>
            </a:r>
            <a:endParaRPr lang="fr-CA" dirty="0"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The </a:t>
            </a:r>
            <a:r>
              <a:rPr lang="fr-CA" dirty="0" err="1" smtClean="0"/>
              <a:t>students</a:t>
            </a:r>
            <a:r>
              <a:rPr lang="fr-CA" dirty="0" smtClean="0"/>
              <a:t> are put in teams of 2.</a:t>
            </a:r>
          </a:p>
          <a:p>
            <a:r>
              <a:rPr lang="fr-CA" dirty="0" err="1" smtClean="0"/>
              <a:t>Each</a:t>
            </a:r>
            <a:r>
              <a:rPr lang="fr-CA" dirty="0" smtClean="0"/>
              <a:t> team has a computer.</a:t>
            </a:r>
          </a:p>
          <a:p>
            <a:r>
              <a:rPr lang="fr-CA" dirty="0" smtClean="0"/>
              <a:t>One </a:t>
            </a:r>
            <a:r>
              <a:rPr lang="fr-CA" dirty="0" err="1" smtClean="0"/>
              <a:t>student</a:t>
            </a:r>
            <a:r>
              <a:rPr lang="fr-CA" dirty="0" smtClean="0"/>
              <a:t> </a:t>
            </a:r>
            <a:r>
              <a:rPr lang="fr-CA" dirty="0" err="1" smtClean="0"/>
              <a:t>is</a:t>
            </a:r>
            <a:r>
              <a:rPr lang="fr-CA" dirty="0" smtClean="0"/>
              <a:t> </a:t>
            </a:r>
            <a:r>
              <a:rPr lang="fr-CA" dirty="0" err="1" smtClean="0"/>
              <a:t>clicking</a:t>
            </a:r>
            <a:r>
              <a:rPr lang="fr-CA" dirty="0" smtClean="0"/>
              <a:t> on the right </a:t>
            </a:r>
            <a:r>
              <a:rPr lang="fr-CA" dirty="0" err="1" smtClean="0"/>
              <a:t>answer</a:t>
            </a:r>
            <a:r>
              <a:rPr lang="fr-CA" dirty="0" smtClean="0"/>
              <a:t> </a:t>
            </a:r>
            <a:r>
              <a:rPr lang="fr-CA" dirty="0" err="1" smtClean="0"/>
              <a:t>while</a:t>
            </a:r>
            <a:r>
              <a:rPr lang="fr-CA" dirty="0" smtClean="0"/>
              <a:t> the </a:t>
            </a:r>
            <a:r>
              <a:rPr lang="fr-CA" dirty="0" err="1" smtClean="0"/>
              <a:t>other</a:t>
            </a:r>
            <a:r>
              <a:rPr lang="fr-CA" dirty="0" smtClean="0"/>
              <a:t> </a:t>
            </a:r>
            <a:r>
              <a:rPr lang="fr-CA" dirty="0" err="1" smtClean="0"/>
              <a:t>helps</a:t>
            </a:r>
            <a:r>
              <a:rPr lang="fr-CA" dirty="0" smtClean="0"/>
              <a:t> </a:t>
            </a:r>
            <a:r>
              <a:rPr lang="fr-CA" dirty="0" err="1" smtClean="0"/>
              <a:t>him</a:t>
            </a:r>
            <a:r>
              <a:rPr lang="fr-CA" dirty="0" smtClean="0"/>
              <a:t> to </a:t>
            </a:r>
            <a:r>
              <a:rPr lang="fr-CA" dirty="0" err="1" smtClean="0"/>
              <a:t>find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.</a:t>
            </a:r>
          </a:p>
          <a:p>
            <a:r>
              <a:rPr lang="fr-CA" dirty="0" err="1" smtClean="0"/>
              <a:t>When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found</a:t>
            </a:r>
            <a:r>
              <a:rPr lang="fr-CA" dirty="0" smtClean="0"/>
              <a:t> the right </a:t>
            </a:r>
            <a:r>
              <a:rPr lang="fr-CA" dirty="0" err="1" smtClean="0"/>
              <a:t>answer</a:t>
            </a:r>
            <a:r>
              <a:rPr lang="fr-CA" dirty="0" smtClean="0"/>
              <a:t>,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switch</a:t>
            </a:r>
            <a:r>
              <a:rPr lang="fr-CA" dirty="0" smtClean="0"/>
              <a:t> places.</a:t>
            </a:r>
          </a:p>
          <a:p>
            <a:r>
              <a:rPr lang="fr-CA" dirty="0" err="1" smtClean="0"/>
              <a:t>They</a:t>
            </a:r>
            <a:r>
              <a:rPr lang="fr-CA" dirty="0" smtClean="0"/>
              <a:t> have to </a:t>
            </a:r>
            <a:r>
              <a:rPr lang="fr-CA" dirty="0" err="1" smtClean="0"/>
              <a:t>play</a:t>
            </a:r>
            <a:r>
              <a:rPr lang="fr-CA" dirty="0" smtClean="0"/>
              <a:t> the </a:t>
            </a:r>
            <a:r>
              <a:rPr lang="fr-CA" dirty="0" err="1" smtClean="0"/>
              <a:t>game</a:t>
            </a:r>
            <a:r>
              <a:rPr lang="fr-CA" dirty="0" smtClean="0"/>
              <a:t> in a </a:t>
            </a:r>
            <a:r>
              <a:rPr lang="fr-CA" dirty="0" err="1" smtClean="0"/>
              <a:t>cooperative</a:t>
            </a:r>
            <a:r>
              <a:rPr lang="fr-CA" dirty="0"/>
              <a:t> </a:t>
            </a:r>
            <a:r>
              <a:rPr lang="fr-CA" dirty="0" smtClean="0"/>
              <a:t>and </a:t>
            </a:r>
            <a:r>
              <a:rPr lang="fr-CA" dirty="0" err="1" smtClean="0"/>
              <a:t>harmonious</a:t>
            </a:r>
            <a:r>
              <a:rPr lang="fr-CA" dirty="0" smtClean="0"/>
              <a:t> </a:t>
            </a:r>
            <a:r>
              <a:rPr lang="fr-CA" dirty="0" err="1" smtClean="0"/>
              <a:t>way</a:t>
            </a:r>
            <a:r>
              <a:rPr lang="fr-CA" dirty="0" smtClean="0"/>
              <a:t>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699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952328" cy="542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58045" y="1124744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31" y="5733256"/>
            <a:ext cx="7119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to the </a:t>
            </a:r>
            <a:r>
              <a:rPr lang="fr-F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next</a:t>
            </a:r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7411709" y="5900720"/>
            <a:ext cx="1152128" cy="648072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3.gstatic.com/images?q=tbn:ANd9GcSXOX6JdnAVyhUMOoAVrwKCyrzyM1lwhmWrOd613BM4mAc4dWi3wzuRpm1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2599580" cy="477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87824" y="601981"/>
            <a:ext cx="597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Congratulations!</a:t>
            </a:r>
            <a:endParaRPr lang="fr-FR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720" y="2232739"/>
            <a:ext cx="3209194" cy="453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Bulle ronde 5"/>
          <p:cNvSpPr/>
          <p:nvPr/>
        </p:nvSpPr>
        <p:spPr>
          <a:xfrm>
            <a:off x="5686491" y="1556791"/>
            <a:ext cx="2952328" cy="1485381"/>
          </a:xfrm>
          <a:prstGeom prst="wedgeEllipseCallout">
            <a:avLst>
              <a:gd name="adj1" fmla="val -59149"/>
              <a:gd name="adj2" fmla="val 5985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5580112" y="177107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                  </a:t>
            </a:r>
            <a:r>
              <a:rPr lang="fr-CA" dirty="0" err="1" smtClean="0"/>
              <a:t>Thank</a:t>
            </a:r>
            <a:r>
              <a:rPr lang="fr-CA" dirty="0" smtClean="0"/>
              <a:t> </a:t>
            </a:r>
            <a:r>
              <a:rPr lang="fr-CA" dirty="0" err="1" smtClean="0"/>
              <a:t>you</a:t>
            </a:r>
            <a:r>
              <a:rPr lang="fr-CA" dirty="0" smtClean="0"/>
              <a:t>! </a:t>
            </a:r>
            <a:br>
              <a:rPr lang="fr-CA" dirty="0" smtClean="0"/>
            </a:br>
            <a:r>
              <a:rPr lang="fr-CA" dirty="0" smtClean="0"/>
              <a:t>   </a:t>
            </a:r>
            <a:r>
              <a:rPr lang="fr-CA" dirty="0" err="1" smtClean="0"/>
              <a:t>Now</a:t>
            </a:r>
            <a:r>
              <a:rPr lang="fr-CA" dirty="0" smtClean="0"/>
              <a:t> I know </a:t>
            </a:r>
            <a:r>
              <a:rPr lang="fr-CA" dirty="0" err="1" smtClean="0"/>
              <a:t>my</a:t>
            </a:r>
            <a:r>
              <a:rPr lang="fr-CA" dirty="0" smtClean="0"/>
              <a:t> body parts…                </a:t>
            </a:r>
            <a:br>
              <a:rPr lang="fr-CA" dirty="0" smtClean="0"/>
            </a:br>
            <a:r>
              <a:rPr lang="fr-CA" dirty="0" smtClean="0"/>
              <a:t>                 and </a:t>
            </a:r>
            <a:r>
              <a:rPr lang="fr-CA" dirty="0" err="1" smtClean="0"/>
              <a:t>you</a:t>
            </a:r>
            <a:r>
              <a:rPr lang="fr-CA" dirty="0" smtClean="0"/>
              <a:t> </a:t>
            </a:r>
            <a:r>
              <a:rPr lang="fr-CA" dirty="0" err="1" smtClean="0"/>
              <a:t>also</a:t>
            </a:r>
            <a:r>
              <a:rPr lang="fr-CA" dirty="0" smtClean="0"/>
              <a:t>! </a:t>
            </a:r>
            <a:r>
              <a:rPr lang="fr-CA" dirty="0" smtClean="0">
                <a:sym typeface="Wingdings" pitchFamily="2" charset="2"/>
              </a:rPr>
              <a:t></a:t>
            </a:r>
            <a:endParaRPr lang="fr-CA" dirty="0"/>
          </a:p>
        </p:txBody>
      </p:sp>
      <p:pic>
        <p:nvPicPr>
          <p:cNvPr id="33794" name="Picture 2" descr="http://www.hellokids.com/_uploads/_tiny_galerie/200810/carnaval-mask-source_t7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19286" y="3431558"/>
            <a:ext cx="2815793" cy="398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228184" y="47160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By</a:t>
            </a:r>
            <a:endParaRPr lang="fr-CA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804247" y="4747270"/>
            <a:ext cx="974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latin typeface="Bradley Hand ITC" pitchFamily="66" charset="0"/>
              </a:rPr>
              <a:t>Marino</a:t>
            </a:r>
            <a:endParaRPr lang="fr-CA" b="1" dirty="0">
              <a:solidFill>
                <a:schemeClr val="accent5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011505" y="4872697"/>
            <a:ext cx="827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>
                <a:solidFill>
                  <a:schemeClr val="accent5">
                    <a:lumMod val="75000"/>
                  </a:schemeClr>
                </a:solidFill>
                <a:latin typeface="Bradley Hand ITC" pitchFamily="66" charset="0"/>
              </a:rPr>
              <a:t>Ethier</a:t>
            </a:r>
            <a:endParaRPr lang="fr-CA" b="1" dirty="0">
              <a:solidFill>
                <a:schemeClr val="accent5">
                  <a:lumMod val="7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202941" y="50854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and</a:t>
            </a:r>
            <a:endParaRPr lang="fr-CA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228184" y="5456885"/>
            <a:ext cx="10081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FF0000"/>
                </a:solidFill>
                <a:latin typeface="Brush Script Std" pitchFamily="50" charset="0"/>
              </a:rPr>
              <a:t>Audray</a:t>
            </a:r>
            <a:endParaRPr lang="fr-CA" dirty="0">
              <a:solidFill>
                <a:srgbClr val="FF0000"/>
              </a:solidFill>
              <a:latin typeface="Brush Script Std" pitchFamily="50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884368" y="5641551"/>
            <a:ext cx="720080" cy="37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  <a:latin typeface="Brush Script Std" pitchFamily="50" charset="0"/>
              </a:rPr>
              <a:t>Roy</a:t>
            </a:r>
            <a:endParaRPr lang="fr-CA" dirty="0">
              <a:solidFill>
                <a:srgbClr val="FF0000"/>
              </a:solidFill>
              <a:latin typeface="Brush Script Std" pitchFamily="50" charset="0"/>
            </a:endParaRPr>
          </a:p>
        </p:txBody>
      </p:sp>
      <p:sp>
        <p:nvSpPr>
          <p:cNvPr id="15" name="Soleil 14"/>
          <p:cNvSpPr/>
          <p:nvPr/>
        </p:nvSpPr>
        <p:spPr>
          <a:xfrm>
            <a:off x="7779004" y="4931936"/>
            <a:ext cx="232501" cy="184666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Étoile à 5 branches 15"/>
          <p:cNvSpPr/>
          <p:nvPr/>
        </p:nvSpPr>
        <p:spPr>
          <a:xfrm>
            <a:off x="6156176" y="5422553"/>
            <a:ext cx="216024" cy="218998"/>
          </a:xfrm>
          <a:prstGeom prst="star5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Lune 16"/>
          <p:cNvSpPr/>
          <p:nvPr/>
        </p:nvSpPr>
        <p:spPr>
          <a:xfrm>
            <a:off x="8604448" y="5641551"/>
            <a:ext cx="144016" cy="189868"/>
          </a:xfrm>
          <a:prstGeom prst="mo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Cœur 17"/>
          <p:cNvSpPr/>
          <p:nvPr/>
        </p:nvSpPr>
        <p:spPr>
          <a:xfrm>
            <a:off x="7291625" y="5019438"/>
            <a:ext cx="199348" cy="184666"/>
          </a:xfrm>
          <a:prstGeom prst="hear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0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91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1877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148064" y="5301208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i="1" dirty="0" err="1" smtClean="0">
                <a:solidFill>
                  <a:srgbClr val="FF0000"/>
                </a:solidFill>
              </a:rPr>
              <a:t>Let’s</a:t>
            </a:r>
            <a:r>
              <a:rPr lang="fr-CA" sz="4000" b="1" i="1" dirty="0" smtClean="0">
                <a:solidFill>
                  <a:srgbClr val="FF0000"/>
                </a:solidFill>
              </a:rPr>
              <a:t> </a:t>
            </a:r>
            <a:r>
              <a:rPr lang="fr-CA" sz="4000" b="1" i="1" dirty="0" err="1" smtClean="0">
                <a:solidFill>
                  <a:srgbClr val="FF0000"/>
                </a:solidFill>
              </a:rPr>
              <a:t>start</a:t>
            </a:r>
            <a:r>
              <a:rPr lang="fr-CA" sz="4000" b="1" i="1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Bulle ronde 2"/>
          <p:cNvSpPr/>
          <p:nvPr/>
        </p:nvSpPr>
        <p:spPr>
          <a:xfrm>
            <a:off x="3347864" y="332656"/>
            <a:ext cx="3600400" cy="1728192"/>
          </a:xfrm>
          <a:prstGeom prst="wedgeEllipseCallout">
            <a:avLst>
              <a:gd name="adj1" fmla="val -46230"/>
              <a:gd name="adj2" fmla="val 5982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ZoneTexte 3"/>
          <p:cNvSpPr txBox="1"/>
          <p:nvPr/>
        </p:nvSpPr>
        <p:spPr>
          <a:xfrm>
            <a:off x="3815916" y="87358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Show me </a:t>
            </a:r>
            <a:r>
              <a:rPr lang="fr-CA" dirty="0" err="1" smtClean="0"/>
              <a:t>where</a:t>
            </a:r>
            <a:r>
              <a:rPr lang="fr-CA" dirty="0" smtClean="0"/>
              <a:t> </a:t>
            </a:r>
            <a:r>
              <a:rPr lang="fr-CA" dirty="0" err="1" smtClean="0"/>
              <a:t>my</a:t>
            </a:r>
            <a:r>
              <a:rPr lang="fr-CA" dirty="0" smtClean="0"/>
              <a:t> body parts are by </a:t>
            </a:r>
            <a:r>
              <a:rPr lang="fr-CA" dirty="0" err="1" smtClean="0"/>
              <a:t>clicking</a:t>
            </a:r>
            <a:r>
              <a:rPr lang="fr-CA" dirty="0" smtClean="0"/>
              <a:t> on </a:t>
            </a:r>
            <a:r>
              <a:rPr lang="fr-CA" dirty="0" err="1" smtClean="0"/>
              <a:t>it</a:t>
            </a:r>
            <a:r>
              <a:rPr lang="fr-CA" dirty="0" smtClean="0"/>
              <a:t>.</a:t>
            </a:r>
            <a:endParaRPr lang="fr-CA" dirty="0"/>
          </a:p>
        </p:txBody>
      </p:sp>
      <p:pic>
        <p:nvPicPr>
          <p:cNvPr id="12290" name="Picture 2" descr="http://fim.413chan.net/art/src/131060350082-3d-red-button%5b1%5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61909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7858643" y="52292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29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7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5077040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2.bp.blogspot.com/_nGUMXAVO8O0/TGQGxwmYdII/AAAAAAAAAGk/fOQdTmR0Vd4/s400/doh_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95" y="1212598"/>
            <a:ext cx="3528392" cy="3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43108" y="1556792"/>
            <a:ext cx="44766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Wrong</a:t>
            </a:r>
            <a:r>
              <a:rPr lang="fr-F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answer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/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Try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again</a:t>
            </a:r>
            <a:r>
              <a:rPr lang="fr-F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1800" y="4150366"/>
            <a:ext cx="6045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 back to question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45394" y="5077040"/>
            <a:ext cx="8996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  <a:endParaRPr lang="fr-F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2" descr="http://fim.413chan.net/art/src/131060350082-3d-red-button%5b1%5d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073696"/>
            <a:ext cx="1483704" cy="118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6804248" y="51985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hlinkClick r:id="rId3" action="ppaction://hlinksldjump"/>
              </a:rPr>
              <a:t>C</a:t>
            </a:r>
            <a:r>
              <a:rPr lang="fr-CA" dirty="0" smtClean="0">
                <a:hlinkClick r:id="rId3" action="ppaction://hlinksldjump"/>
              </a:rPr>
              <a:t>lick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7976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82730" y="548680"/>
            <a:ext cx="505728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nose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4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91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758312" y="548680"/>
            <a:ext cx="550612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mouth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4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4322" y="548680"/>
            <a:ext cx="49141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foot?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4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3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21785" y="548680"/>
            <a:ext cx="517917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chest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3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3" action="ppaction://hlinksldjump"/>
          </p:cNvPr>
          <p:cNvCxnSpPr/>
          <p:nvPr/>
        </p:nvCxnSpPr>
        <p:spPr>
          <a:xfrm>
            <a:off x="323528" y="4221087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3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3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3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3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3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4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70897" y="548680"/>
            <a:ext cx="488095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arm?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3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/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2" y="439161"/>
            <a:ext cx="4228107" cy="597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27995" y="548680"/>
            <a:ext cx="47667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6-Where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my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fr-FR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eye</a:t>
            </a:r>
            <a:r>
              <a:rPr lang="fr-F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fr-FR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" name="Connecteur droit avec flèche 9">
            <a:hlinkClick r:id="rId3" action="ppaction://hlinksldjump"/>
          </p:cNvPr>
          <p:cNvCxnSpPr/>
          <p:nvPr/>
        </p:nvCxnSpPr>
        <p:spPr>
          <a:xfrm>
            <a:off x="1547664" y="1318121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hlinkClick r:id="rId4" action="ppaction://hlinksldjump"/>
          </p:cNvPr>
          <p:cNvCxnSpPr/>
          <p:nvPr/>
        </p:nvCxnSpPr>
        <p:spPr>
          <a:xfrm rot="2700000">
            <a:off x="2003225" y="1378826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hlinkClick r:id="rId4" action="ppaction://hlinksldjump"/>
          </p:cNvPr>
          <p:cNvCxnSpPr/>
          <p:nvPr/>
        </p:nvCxnSpPr>
        <p:spPr>
          <a:xfrm>
            <a:off x="323528" y="422108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hlinkClick r:id="rId4" action="ppaction://hlinksldjump"/>
          </p:cNvPr>
          <p:cNvCxnSpPr/>
          <p:nvPr/>
        </p:nvCxnSpPr>
        <p:spPr>
          <a:xfrm rot="4920000">
            <a:off x="2591010" y="5727140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>
            <a:hlinkClick r:id="rId4" action="ppaction://hlinksldjump"/>
          </p:cNvPr>
          <p:cNvCxnSpPr/>
          <p:nvPr/>
        </p:nvCxnSpPr>
        <p:spPr>
          <a:xfrm>
            <a:off x="323528" y="206084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503548" y="2432211"/>
            <a:ext cx="900100" cy="7807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3021219" y="2288195"/>
            <a:ext cx="723074" cy="21602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9" name="Connecteur droit avec flèche 18">
            <a:hlinkClick r:id="rId4" action="ppaction://hlinksldjump"/>
          </p:cNvPr>
          <p:cNvCxnSpPr/>
          <p:nvPr/>
        </p:nvCxnSpPr>
        <p:spPr>
          <a:xfrm rot="4920000">
            <a:off x="3781752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1477236" y="4465873"/>
            <a:ext cx="723074" cy="14886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1" name="Connecteur droit avec flèche 20">
            <a:hlinkClick r:id="rId4" action="ppaction://hlinksldjump"/>
          </p:cNvPr>
          <p:cNvCxnSpPr/>
          <p:nvPr/>
        </p:nvCxnSpPr>
        <p:spPr>
          <a:xfrm>
            <a:off x="1185818" y="517541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>
            <a:hlinkClick r:id="rId4" action="ppaction://hlinksldjump"/>
          </p:cNvPr>
          <p:cNvCxnSpPr/>
          <p:nvPr/>
        </p:nvCxnSpPr>
        <p:spPr>
          <a:xfrm rot="-2640000">
            <a:off x="790972" y="1606714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27684" y="1988840"/>
            <a:ext cx="900100" cy="4433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avec flèche 24">
            <a:hlinkClick r:id="rId4" action="ppaction://hlinksldjump"/>
          </p:cNvPr>
          <p:cNvCxnSpPr/>
          <p:nvPr/>
        </p:nvCxnSpPr>
        <p:spPr>
          <a:xfrm rot="6180000">
            <a:off x="2709779" y="1833262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>
            <a:hlinkClick r:id="rId4" action="ppaction://hlinksldjump"/>
          </p:cNvPr>
          <p:cNvCxnSpPr/>
          <p:nvPr/>
        </p:nvCxnSpPr>
        <p:spPr>
          <a:xfrm rot="4920000">
            <a:off x="2122331" y="2931058"/>
            <a:ext cx="360040" cy="45469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325</Words>
  <Application>Microsoft Office PowerPoint</Application>
  <PresentationFormat>Affichage à l'écran (4:3)</PresentationFormat>
  <Paragraphs>98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Thème Office</vt:lpstr>
      <vt:lpstr>Présentation PowerPoint</vt:lpstr>
      <vt:lpstr>RULES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UQTR</cp:lastModifiedBy>
  <cp:revision>9</cp:revision>
  <dcterms:created xsi:type="dcterms:W3CDTF">2011-09-19T23:53:45Z</dcterms:created>
  <dcterms:modified xsi:type="dcterms:W3CDTF">2011-09-20T01:23:29Z</dcterms:modified>
</cp:coreProperties>
</file>